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F6EA-C896-B04A-02CC-E25147C4F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900A7-5375-2EB6-B1CF-4CB8E1893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DD187-A3C4-B2AF-0E09-F1035BE9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A73B4-6110-F617-4938-19F054F9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F064-FC7F-7C8C-1246-0ACFC90F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99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BCB4-B230-C71E-6368-DB34AB90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55473-1FB1-F2D7-E999-33DBA5E14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B35D-4997-3CA0-4E0B-CB83F424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6EB6-4345-E393-9BBD-3BEEE184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EAA4-A6CF-4DB6-9352-3075E663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57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88D8-23D6-DE86-EE4E-030684C08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7B1FA-474B-4917-50E1-46CA54330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EB1C6-F904-524B-DF7C-1003E2EE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20D5-8461-A80B-2D01-D95FE7F5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3F86-A888-F019-BA4E-BC77CF53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81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8240-9CCB-DEA5-24D1-75B89FA2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7176-5653-A4E7-71A3-4E0E01247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63E9-DBFC-EFE2-58C4-AA45DA13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F59F-550A-E412-D460-1CDCD83C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7E75-3015-A24C-4631-B8395391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8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0DD8-D306-D797-5926-63D996A8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AF05A-76C6-3FA0-BD14-3DFBFA701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FDE3-A330-0080-1EF8-99917C9E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30BDA-6A92-5E85-A831-DF4D1C15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37F6-7A00-D494-591B-19C4BF7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31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303B-333A-98A2-7038-52A75090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D8BF-EA62-3F6B-C7B1-BDC06AA5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3C615-DF78-EFCA-310E-C8F612188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B1F37-2020-1B15-0843-130003A4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FC92D-84EF-F93E-3D62-A12F0F88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8E053-7D3A-E738-F23E-E4EDFF51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759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5F28-F40E-EBA6-94D3-4BC48E7C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BC84-7143-7711-A418-65A712D3F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18D3B-8CC1-1038-3400-298BCE200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8C94B-5CD5-C710-1038-0D519E061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A21BB-543E-102A-83BB-41FDD9D1F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AAB9A-B295-F744-5899-AB4D1831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0799D-CCD9-BA6E-1EB2-D1A8EF8C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34A55-6E3E-6148-3FEE-3D747B60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28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B089-5E77-FE72-E500-46F7FADB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93B1A-3A62-A10A-F27C-4AD66848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45458-782B-C482-086E-D009EB4C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DC3D-E68D-4471-710F-8C4B847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65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CB4B1-7A87-D4A5-2F6A-BAA86A35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7BD04-2F05-A9AC-3B22-5DC18174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8A751-97BA-252E-9AB2-62A7524A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6416-6AFA-C1AB-24E7-452DED46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6F92-EF31-38D5-942B-4B8DE350C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459EE-36D9-2A08-2CE6-F62BE7F7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3B221-79FA-7B12-A56F-19EC8A11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F9C48-5C83-9492-F246-194992DE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43CA4-8D36-2F91-F9CF-6BF15D9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98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83F6-06FC-F462-5B52-48C0760D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5D80A-DF44-B9CD-77A9-BE83528D0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D5009-38D0-BD5F-556D-72637339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19E2E-DC78-CBCA-D310-347B2C15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4638-A32C-A829-A78C-D8D244C1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28C1C-BEE4-1937-68AB-A6438FC3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62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16CEF-0C9D-AA39-9253-EB0309D3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BA42-3360-090F-7CAD-6D3D7031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636C5-E9DD-504E-7FA7-C77F19EC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43B55-FA3B-4E8E-B15C-62DB07017014}" type="datetimeFigureOut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D89D0-36ED-4A4C-C067-671FA4090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D6C2-F8EE-AA8D-0BDF-9D1F4016B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7E275-E1BA-411A-A408-5054B3828E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541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7790160C-F26E-BF7B-57F3-43FE3F0B23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25"/>
            <a:ext cx="12192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78E24F8B-A6CE-794F-D387-981349344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10C7B7B7-35E5-3609-0542-30D23F9EA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725"/>
            <a:ext cx="12192000" cy="5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7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26D0CD0D-FC52-55B8-46E1-DC3ED7CF88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4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EEC8758B-B48C-941D-E5E5-F7422FAAA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8"/>
            <a:ext cx="12192000" cy="5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5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Chethan Reddy</dc:creator>
  <cp:lastModifiedBy>Chethan Reddy</cp:lastModifiedBy>
  <cp:revision>1</cp:revision>
  <dcterms:created xsi:type="dcterms:W3CDTF">2023-12-06T06:45:48Z</dcterms:created>
  <dcterms:modified xsi:type="dcterms:W3CDTF">2023-12-06T06:46:42Z</dcterms:modified>
</cp:coreProperties>
</file>